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8"/>
      <p:bold r:id="rId9"/>
      <p:italic r:id="rId10"/>
      <p:boldItalic r:id="rId11"/>
    </p:embeddedFont>
    <p:embeddedFont>
      <p:font typeface="Open Sans SemiBold" panose="020B0706030804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02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72b0e0e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72b0e0e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486df1b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486df1b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486df1b8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486df1b8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486df1b8a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486df1b8a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486df1b8a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486df1b8a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vCI4rpK_rh6aeSkvH_oNho4iy8j27bpqQozzfLaopOs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cgsah.org/apply-no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F0E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Open Sans SemiBold"/>
                <a:ea typeface="Open Sans SemiBold"/>
                <a:cs typeface="Open Sans SemiBold"/>
                <a:sym typeface="Open Sans SemiBold"/>
              </a:rPr>
              <a:t>Instructions</a:t>
            </a:r>
            <a:endParaRPr sz="302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02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35900"/>
            <a:ext cx="842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"/>
              <a:buAutoNum type="arabicPeriod"/>
            </a:pPr>
            <a:r>
              <a:rPr lang="en" sz="2600" u="sng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Follow the portfolio guidelines</a:t>
            </a:r>
            <a:endParaRPr sz="26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Make a copy of this template to format your portfolio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Save your portfolio as a PDF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 include this “Instructions” slide in your portfolio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File &gt; Save As &gt; PDF (*.pdf)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Upload your portfolio to the application checklist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Visit </a:t>
            </a:r>
            <a:r>
              <a:rPr lang="en" sz="2200" u="sng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SCGSAH.org/apply-now</a:t>
            </a: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to begin applying or access the application portal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4275" y="319600"/>
            <a:ext cx="8175600" cy="1565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Open Sans"/>
                <a:ea typeface="Open Sans"/>
                <a:cs typeface="Open Sans"/>
                <a:sym typeface="Open Sans"/>
              </a:rPr>
              <a:t>(Preferred Name) (Last Name) </a:t>
            </a:r>
            <a:endParaRPr sz="3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7th &amp; 8th Grade Visual Arts Portfolio</a:t>
            </a:r>
            <a:endParaRPr sz="24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(Current School Year)</a:t>
            </a:r>
            <a:endParaRPr sz="24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7th &amp; 8th Grade Portfolio | Introduction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7th &amp; 8th Grade Portfolio</a:t>
            </a:r>
            <a:r>
              <a:rPr lang="en"/>
              <a:t> | Collage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4200" y="123225"/>
            <a:ext cx="8175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Instructions: Use </a:t>
            </a:r>
            <a:r>
              <a:rPr lang="en" u="sng">
                <a:latin typeface="Open Sans"/>
                <a:ea typeface="Open Sans"/>
                <a:cs typeface="Open Sans"/>
                <a:sym typeface="Open Sans"/>
              </a:rPr>
              <a:t>one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complete sentence to answer each of these questions about your collage.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203200" algn="l" rtl="0">
              <a:spcBef>
                <a:spcPts val="0"/>
              </a:spcBef>
              <a:spcAft>
                <a:spcPts val="0"/>
              </a:spcAft>
              <a:buSzPts val="1400"/>
              <a:buFont typeface="Open Sans SemiBold"/>
              <a:buAutoNum type="arabicPeriod"/>
            </a:pPr>
            <a:r>
              <a:rPr lang="en">
                <a:latin typeface="Open Sans SemiBold"/>
                <a:ea typeface="Open Sans SemiBold"/>
                <a:cs typeface="Open Sans SemiBold"/>
                <a:sym typeface="Open Sans SemiBold"/>
              </a:rPr>
              <a:t>What academic subject are you depicting in your collage and how does your collage show what you have learned?</a:t>
            </a:r>
            <a:endParaRPr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Your Answer:</a:t>
            </a:r>
            <a:endParaRPr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28600" lvl="0" indent="-203200" algn="l" rtl="0">
              <a:spcBef>
                <a:spcPts val="0"/>
              </a:spcBef>
              <a:spcAft>
                <a:spcPts val="0"/>
              </a:spcAft>
              <a:buSzPts val="1400"/>
              <a:buFont typeface="Open Sans SemiBold"/>
              <a:buAutoNum type="arabicPeriod"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What is the most important part of your collage and why is it the most important?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Your Answer: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286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 SemiBold"/>
              <a:buAutoNum type="arabicPeriod"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How did you use text and pictures in your collage and why did you use them that way?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Your Answer: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7th &amp; 8th Grade Portfolio</a:t>
            </a:r>
            <a:r>
              <a:rPr lang="en"/>
              <a:t> | Collage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7th &amp; 8th Grade Portfolio</a:t>
            </a:r>
            <a:r>
              <a:rPr lang="en"/>
              <a:t> | Pencil Drawing</a:t>
            </a:r>
            <a:endParaRPr/>
          </a:p>
        </p:txBody>
      </p:sp>
      <p:pic>
        <p:nvPicPr>
          <p:cNvPr id="79" name="Google Shape;79;p17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On-screen Show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Open Sans SemiBold</vt:lpstr>
      <vt:lpstr>Open Sans</vt:lpstr>
      <vt:lpstr>Simple Light</vt:lpstr>
      <vt:lpstr>Instructions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</dc:title>
  <cp:lastModifiedBy>Payton Kennemore</cp:lastModifiedBy>
  <cp:revision>1</cp:revision>
  <dcterms:modified xsi:type="dcterms:W3CDTF">2023-09-11T15:35:31Z</dcterms:modified>
</cp:coreProperties>
</file>