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0"/>
      <p:bold r:id="rId21"/>
      <p:italic r:id="rId22"/>
      <p:boldItalic r:id="rId23"/>
    </p:embeddedFont>
    <p:embeddedFont>
      <p:font typeface="Open Sans SemiBold" panose="020B070603080402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02" y="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72a9f8b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72a9f8b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472a9f8b15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472a9f8b15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472a9f8b15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472a9f8b15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72a9f8b15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472a9f8b15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472a9f8b1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472a9f8b1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472a9f8b15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472a9f8b15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472a9f8b15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472a9f8b15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472a9f8b15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472a9f8b15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472a9f8b15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472a9f8b15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486df1b8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486df1b8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486df1b8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486df1b8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e486df1b83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e486df1b83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486df1b83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486df1b83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486df1b83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486df1b83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486df1b83_0_3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486df1b83_0_3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472a9f8b1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472a9f8b1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472a9f8b15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472a9f8b15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3Bv1gjv9pqP5tYCIXOptcDhtqOfuChZrJGAJ0hmTe84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cgsah.org/apply-now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F0E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Open Sans SemiBold"/>
                <a:ea typeface="Open Sans SemiBold"/>
                <a:cs typeface="Open Sans SemiBold"/>
                <a:sym typeface="Open Sans SemiBold"/>
              </a:rPr>
              <a:t>Instructions</a:t>
            </a:r>
            <a:endParaRPr sz="302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02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35900"/>
            <a:ext cx="8424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"/>
              <a:buAutoNum type="arabicPeriod"/>
            </a:pPr>
            <a:r>
              <a:rPr lang="en" sz="2600" u="sng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Follow the portfolio guidelines</a:t>
            </a:r>
            <a:endParaRPr sz="2600" dirty="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Make a copy of this template to format your portfolio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Save your portfolio as a PDF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Don’t include this “Instructions” slide in your portfolio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File &gt; Save As &gt; PDF (*.pdf)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6893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6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Upload your portfolio to the application checklist</a:t>
            </a:r>
            <a:endParaRPr sz="26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473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○"/>
            </a:pP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Visit </a:t>
            </a:r>
            <a:r>
              <a:rPr lang="en" sz="2200" u="sng" dirty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SCGSAH.org/apply-now</a:t>
            </a:r>
            <a:r>
              <a:rPr lang="en" sz="2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to begin applying or access the application portal</a:t>
            </a:r>
            <a:endParaRPr sz="2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2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2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7 &amp; 8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3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3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9 &amp; 10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4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4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4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11 &amp; 12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5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5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5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13 &amp; 14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6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| Sketchbook Pages 15 &amp; 16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7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7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17 &amp; 18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8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19 &amp; 20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9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Additional Sketchbook Pages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4275" y="319600"/>
            <a:ext cx="8175600" cy="1565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Open Sans"/>
                <a:ea typeface="Open Sans"/>
                <a:cs typeface="Open Sans"/>
                <a:sym typeface="Open Sans"/>
              </a:rPr>
              <a:t>(Preferred Name) (Last Name) </a:t>
            </a:r>
            <a:endParaRPr sz="3000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9th Grade Visual Arts Portfolio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Open Sans"/>
                <a:ea typeface="Open Sans"/>
                <a:cs typeface="Open Sans"/>
                <a:sym typeface="Open Sans"/>
              </a:rPr>
              <a:t>(Current School Year)</a:t>
            </a:r>
            <a:endParaRPr sz="24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9th Grade Portfolio | Introduction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Collage</a:t>
            </a:r>
            <a:endParaRPr/>
          </a:p>
        </p:txBody>
      </p:sp>
      <p:pic>
        <p:nvPicPr>
          <p:cNvPr id="67" name="Google Shape;67;p15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4200" y="401850"/>
            <a:ext cx="81756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 SemiBold"/>
                <a:ea typeface="Open Sans SemiBold"/>
                <a:cs typeface="Open Sans SemiBold"/>
                <a:sym typeface="Open Sans SemiBold"/>
              </a:rPr>
              <a:t>In three (3) sentences, share how your collage represents a topic that you’ve learned about in school.</a:t>
            </a:r>
            <a:endParaRPr sz="160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Your Answer: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Collage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73925" y="4667575"/>
            <a:ext cx="517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Pencil Drawing of Two Unrelated Objects</a:t>
            </a:r>
            <a:endParaRPr/>
          </a:p>
        </p:txBody>
      </p:sp>
      <p:pic>
        <p:nvPicPr>
          <p:cNvPr id="79" name="Google Shape;79;p17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Piece of Choice</a:t>
            </a:r>
            <a:endParaRPr/>
          </a:p>
        </p:txBody>
      </p:sp>
      <p:pic>
        <p:nvPicPr>
          <p:cNvPr id="85" name="Google Shape;85;p18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725" y="432700"/>
            <a:ext cx="5310550" cy="39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9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9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1 &amp; 2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0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0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3 &amp; 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1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7353" y="1038610"/>
            <a:ext cx="4227476" cy="306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1" descr="Image result for Image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903" y="1038610"/>
            <a:ext cx="4227476" cy="306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1"/>
          <p:cNvSpPr txBox="1"/>
          <p:nvPr/>
        </p:nvSpPr>
        <p:spPr>
          <a:xfrm>
            <a:off x="73925" y="4667575"/>
            <a:ext cx="477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9th Grade Portfolio</a:t>
            </a:r>
            <a:r>
              <a:rPr lang="en"/>
              <a:t> | Sketchbook Pages 5 &amp; 6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On-screen Show (16:9)</PresentationFormat>
  <Paragraphs>30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Open Sans</vt:lpstr>
      <vt:lpstr>Open Sans SemiBold</vt:lpstr>
      <vt:lpstr>Simple Light</vt:lpstr>
      <vt:lpstr>Instructions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</dc:title>
  <cp:lastModifiedBy>Payton Kennemore</cp:lastModifiedBy>
  <cp:revision>1</cp:revision>
  <dcterms:modified xsi:type="dcterms:W3CDTF">2023-09-11T17:45:25Z</dcterms:modified>
</cp:coreProperties>
</file>