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23"/>
      <p:bold r:id="rId24"/>
      <p:italic r:id="rId25"/>
      <p:boldItalic r:id="rId26"/>
    </p:embeddedFont>
    <p:embeddedFont>
      <p:font typeface="Open Sans SemiBold" panose="020B0706030804020204" pitchFamily="34" charset="0"/>
      <p:regular r:id="rId27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102" y="4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4729f42d6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4729f42d6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4729f42d6f_0_3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4729f42d6f_0_3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i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4729f42d6f_0_3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4729f42d6f_0_3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i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4729f42d6f_0_3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4729f42d6f_0_3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i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4729f42d6f_0_3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4729f42d6f_0_3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i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4729f42d6f_0_3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4729f42d6f_0_3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i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4729f42d6f_0_3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4729f42d6f_0_3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i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4729f42d6f_0_3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4729f42d6f_0_3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i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4729f42d6f_0_3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14729f42d6f_0_3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i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4729f42d6f_0_3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14729f42d6f_0_3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i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4729f42d6f_0_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4729f42d6f_0_1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</p:spTree>
    <p:extLst>
      <p:ext uri="{BB962C8B-B14F-4D97-AF65-F5344CB8AC3E}">
        <p14:creationId xmlns:p14="http://schemas.microsoft.com/office/powerpoint/2010/main" val="4105039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4729f42d6f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4729f42d6f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4729f42d6f_0_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4729f42d6f_0_1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</p:spTree>
    <p:extLst>
      <p:ext uri="{BB962C8B-B14F-4D97-AF65-F5344CB8AC3E}">
        <p14:creationId xmlns:p14="http://schemas.microsoft.com/office/powerpoint/2010/main" val="3658372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4729f42d6f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4729f42d6f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eed29f3ad0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eed29f3ad0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4729f42d6f_0_1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4729f42d6f_0_1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4729f42d6f_0_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4729f42d6f_0_1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4729f42d6f_0_2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4729f42d6f_0_2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i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7d7ecbf32e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7d7ecbf32e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i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4729f42d6f_0_3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4729f42d6f_0_3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i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F0E0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20">
                <a:latin typeface="Open Sans SemiBold"/>
                <a:ea typeface="Open Sans SemiBold"/>
                <a:cs typeface="Open Sans SemiBold"/>
                <a:sym typeface="Open Sans SemiBold"/>
              </a:rPr>
              <a:t>Instructions</a:t>
            </a:r>
            <a:endParaRPr sz="3020"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3020"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135900"/>
            <a:ext cx="842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457200" lvl="0" indent="-36893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pen Sans"/>
              <a:buAutoNum type="arabicPeriod"/>
            </a:pPr>
            <a:r>
              <a:rPr lang="en" sz="2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Follow the portfolio guidelines</a:t>
            </a:r>
            <a:endParaRPr sz="2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6893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pen Sans"/>
              <a:buAutoNum type="arabicPeriod"/>
            </a:pPr>
            <a:r>
              <a:rPr lang="en" sz="2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Make a copy of this template to format your portfolio</a:t>
            </a:r>
            <a:endParaRPr sz="2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6893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pen Sans"/>
              <a:buAutoNum type="arabicPeriod"/>
            </a:pPr>
            <a:r>
              <a:rPr lang="en" sz="2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Save your portfolio as a PDF</a:t>
            </a:r>
            <a:endParaRPr sz="2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4734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pen Sans"/>
              <a:buChar char="○"/>
            </a:pPr>
            <a:r>
              <a:rPr lang="en" sz="22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Don’t include this “Instructions” slide in your portfolio</a:t>
            </a:r>
            <a:endParaRPr sz="22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4734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pen Sans"/>
              <a:buChar char="○"/>
            </a:pPr>
            <a:r>
              <a:rPr lang="en" sz="22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File &gt; Save As &gt; PDF (*.pdf)</a:t>
            </a:r>
            <a:endParaRPr sz="22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6893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pen Sans"/>
              <a:buAutoNum type="arabicPeriod"/>
            </a:pPr>
            <a:r>
              <a:rPr lang="en" sz="2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Upload your portfolio to the application checklist</a:t>
            </a:r>
            <a:endParaRPr sz="2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4734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pen Sans"/>
              <a:buChar char="○"/>
            </a:pPr>
            <a:r>
              <a:rPr lang="en" sz="22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Visit SCGSAH.org/apply-now to begin applying or access the application portal</a:t>
            </a:r>
            <a:endParaRPr sz="22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22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7353" y="1038610"/>
            <a:ext cx="4227476" cy="3066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22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903" y="1038610"/>
            <a:ext cx="4227476" cy="3066275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22"/>
          <p:cNvSpPr txBox="1"/>
          <p:nvPr/>
        </p:nvSpPr>
        <p:spPr>
          <a:xfrm>
            <a:off x="73925" y="4667575"/>
            <a:ext cx="4779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RHS Portfolio | Sketchbook Pages 5 &amp; 6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23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7353" y="1038610"/>
            <a:ext cx="4227476" cy="3066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3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903" y="1038610"/>
            <a:ext cx="4227476" cy="3066275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23"/>
          <p:cNvSpPr txBox="1"/>
          <p:nvPr/>
        </p:nvSpPr>
        <p:spPr>
          <a:xfrm>
            <a:off x="73925" y="4667575"/>
            <a:ext cx="4779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RHS Portfolio | Sketchbook Pages 7 &amp; 8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24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7353" y="1038610"/>
            <a:ext cx="4227476" cy="3066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24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903" y="1038610"/>
            <a:ext cx="4227476" cy="3066275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4"/>
          <p:cNvSpPr txBox="1"/>
          <p:nvPr/>
        </p:nvSpPr>
        <p:spPr>
          <a:xfrm>
            <a:off x="73925" y="4667575"/>
            <a:ext cx="4779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RHS Portfolio | Sketchbook Pages 9 &amp; 10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25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7353" y="1038610"/>
            <a:ext cx="4227476" cy="3066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25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903" y="1038610"/>
            <a:ext cx="4227476" cy="3066275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25"/>
          <p:cNvSpPr txBox="1"/>
          <p:nvPr/>
        </p:nvSpPr>
        <p:spPr>
          <a:xfrm>
            <a:off x="73925" y="4667575"/>
            <a:ext cx="4779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RHS Portfolio | Sketchbook Pages 11 &amp; 12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p26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7353" y="1038610"/>
            <a:ext cx="4227476" cy="3066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6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903" y="1038610"/>
            <a:ext cx="4227476" cy="306627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6"/>
          <p:cNvSpPr txBox="1"/>
          <p:nvPr/>
        </p:nvSpPr>
        <p:spPr>
          <a:xfrm>
            <a:off x="73925" y="4667575"/>
            <a:ext cx="4779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RHS Portfolio | Sketchbook Pages 13 &amp; 14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27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7353" y="1038610"/>
            <a:ext cx="4227476" cy="3066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27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903" y="1038610"/>
            <a:ext cx="4227476" cy="3066275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7"/>
          <p:cNvSpPr txBox="1"/>
          <p:nvPr/>
        </p:nvSpPr>
        <p:spPr>
          <a:xfrm>
            <a:off x="73925" y="4667575"/>
            <a:ext cx="4779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RHS Portfolio | Sketchbook Pages 15 &amp; 16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p28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7353" y="1038610"/>
            <a:ext cx="4227476" cy="3066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28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903" y="1038610"/>
            <a:ext cx="4227476" cy="3066275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28"/>
          <p:cNvSpPr txBox="1"/>
          <p:nvPr/>
        </p:nvSpPr>
        <p:spPr>
          <a:xfrm>
            <a:off x="73925" y="4667575"/>
            <a:ext cx="4779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RHS Portfolio | Sketchbook Pages 17 &amp; 18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29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7353" y="1038610"/>
            <a:ext cx="4227476" cy="3066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9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903" y="1038610"/>
            <a:ext cx="4227476" cy="3066275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29"/>
          <p:cNvSpPr txBox="1"/>
          <p:nvPr/>
        </p:nvSpPr>
        <p:spPr>
          <a:xfrm>
            <a:off x="73925" y="4667575"/>
            <a:ext cx="4779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RHS Portfolio | Sketchbook Pages 19 &amp; 20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Google Shape;167;p30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7353" y="1038610"/>
            <a:ext cx="4227476" cy="3066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30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903" y="1038610"/>
            <a:ext cx="4227476" cy="3066275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30"/>
          <p:cNvSpPr txBox="1"/>
          <p:nvPr/>
        </p:nvSpPr>
        <p:spPr>
          <a:xfrm>
            <a:off x="73925" y="4667575"/>
            <a:ext cx="4779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RHS Portfolio | Additional Sketchbook Pages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/>
        </p:nvSpPr>
        <p:spPr>
          <a:xfrm>
            <a:off x="73925" y="4667575"/>
            <a:ext cx="5177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RHS Portfolio | OPTIONAL: Additional Piece of Choice 1</a:t>
            </a:r>
          </a:p>
        </p:txBody>
      </p:sp>
      <p:pic>
        <p:nvPicPr>
          <p:cNvPr id="85" name="Google Shape;85;p18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16725" y="432700"/>
            <a:ext cx="5310550" cy="3988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7906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484275" y="319600"/>
            <a:ext cx="8175600" cy="1989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latin typeface="Open Sans"/>
                <a:ea typeface="Open Sans"/>
                <a:cs typeface="Open Sans"/>
                <a:sym typeface="Open Sans"/>
              </a:rPr>
              <a:t>(Preferred Name) (Last Name) </a:t>
            </a:r>
            <a:endParaRPr sz="30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Open Sans"/>
                <a:ea typeface="Open Sans"/>
                <a:cs typeface="Open Sans"/>
                <a:sym typeface="Open Sans"/>
              </a:rPr>
              <a:t>Residential High School</a:t>
            </a:r>
            <a:endParaRPr sz="24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Open Sans"/>
                <a:ea typeface="Open Sans"/>
                <a:cs typeface="Open Sans"/>
                <a:sym typeface="Open Sans"/>
              </a:rPr>
              <a:t>Visual Arts Portfolio</a:t>
            </a:r>
            <a:endParaRPr sz="24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Open Sans"/>
                <a:ea typeface="Open Sans"/>
                <a:cs typeface="Open Sans"/>
                <a:sym typeface="Open Sans"/>
              </a:rPr>
              <a:t>(Current School Year)</a:t>
            </a:r>
            <a:endParaRPr sz="24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73925" y="4667575"/>
            <a:ext cx="4779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RHS Portfolio | Introduction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/>
        </p:nvSpPr>
        <p:spPr>
          <a:xfrm>
            <a:off x="73925" y="4667575"/>
            <a:ext cx="5177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RHS Portfolio | OPTIONAL: Additional Piece of Choice 2</a:t>
            </a:r>
          </a:p>
        </p:txBody>
      </p:sp>
      <p:pic>
        <p:nvPicPr>
          <p:cNvPr id="85" name="Google Shape;85;p18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16725" y="432700"/>
            <a:ext cx="5310550" cy="3988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0270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73925" y="4667575"/>
            <a:ext cx="4779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RHS Portfolio</a:t>
            </a:r>
            <a:r>
              <a:rPr lang="en"/>
              <a:t> | Color Based Composition</a:t>
            </a:r>
            <a:endParaRPr/>
          </a:p>
        </p:txBody>
      </p:sp>
      <p:pic>
        <p:nvPicPr>
          <p:cNvPr id="67" name="Google Shape;67;p15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16725" y="432700"/>
            <a:ext cx="5310550" cy="398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73925" y="4667575"/>
            <a:ext cx="4779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RHS Portfolio</a:t>
            </a:r>
            <a:r>
              <a:rPr lang="en"/>
              <a:t> | Color Based Composition</a:t>
            </a:r>
            <a:endParaRPr/>
          </a:p>
        </p:txBody>
      </p:sp>
      <p:sp>
        <p:nvSpPr>
          <p:cNvPr id="73" name="Google Shape;73;p16"/>
          <p:cNvSpPr txBox="1"/>
          <p:nvPr/>
        </p:nvSpPr>
        <p:spPr>
          <a:xfrm>
            <a:off x="484200" y="401850"/>
            <a:ext cx="8175600" cy="12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 SemiBold"/>
                <a:ea typeface="Open Sans SemiBold"/>
                <a:cs typeface="Open Sans SemiBold"/>
                <a:sym typeface="Open Sans SemiBold"/>
              </a:rPr>
              <a:t>What color scheme is represented in your composition?</a:t>
            </a:r>
            <a:endParaRPr sz="1600"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Your Answer: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/>
        </p:nvSpPr>
        <p:spPr>
          <a:xfrm>
            <a:off x="73925" y="4667575"/>
            <a:ext cx="4779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RHS Portfolio</a:t>
            </a:r>
            <a:r>
              <a:rPr lang="en"/>
              <a:t> | Triangle Tension Composition</a:t>
            </a:r>
            <a:endParaRPr/>
          </a:p>
        </p:txBody>
      </p:sp>
      <p:pic>
        <p:nvPicPr>
          <p:cNvPr id="79" name="Google Shape;79;p17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16725" y="432700"/>
            <a:ext cx="5310550" cy="398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/>
        </p:nvSpPr>
        <p:spPr>
          <a:xfrm>
            <a:off x="73925" y="4667575"/>
            <a:ext cx="5177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RHS Portfolio | Pencil Drawing of Two Unrelated Objects</a:t>
            </a:r>
            <a:endParaRPr/>
          </a:p>
        </p:txBody>
      </p:sp>
      <p:pic>
        <p:nvPicPr>
          <p:cNvPr id="85" name="Google Shape;85;p18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16725" y="432700"/>
            <a:ext cx="5310550" cy="398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9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7353" y="1038610"/>
            <a:ext cx="4227476" cy="3066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9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903" y="1038610"/>
            <a:ext cx="4227476" cy="306627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9"/>
          <p:cNvSpPr txBox="1"/>
          <p:nvPr/>
        </p:nvSpPr>
        <p:spPr>
          <a:xfrm>
            <a:off x="73925" y="4667575"/>
            <a:ext cx="4779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RHS Portfolio | Three-Dimensional Piece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20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7353" y="1038610"/>
            <a:ext cx="4227476" cy="3066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20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903" y="1038610"/>
            <a:ext cx="4227476" cy="3066275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0"/>
          <p:cNvSpPr txBox="1"/>
          <p:nvPr/>
        </p:nvSpPr>
        <p:spPr>
          <a:xfrm>
            <a:off x="73925" y="4667575"/>
            <a:ext cx="4779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RHS Portfolio | Sketchbook Pages 1 &amp; 2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21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7353" y="1038610"/>
            <a:ext cx="4227476" cy="3066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1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903" y="1038610"/>
            <a:ext cx="4227476" cy="3066275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21"/>
          <p:cNvSpPr txBox="1"/>
          <p:nvPr/>
        </p:nvSpPr>
        <p:spPr>
          <a:xfrm>
            <a:off x="73925" y="4667575"/>
            <a:ext cx="4779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RHS Portfolio | Sketchbook Pages 3 &amp; 4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On-screen Show (16:9)</PresentationFormat>
  <Paragraphs>34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Open Sans SemiBold</vt:lpstr>
      <vt:lpstr>Open Sans</vt:lpstr>
      <vt:lpstr>Simple Light</vt:lpstr>
      <vt:lpstr>Instructions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 </dc:title>
  <cp:lastModifiedBy>Payton Kennemore</cp:lastModifiedBy>
  <cp:revision>1</cp:revision>
  <dcterms:modified xsi:type="dcterms:W3CDTF">2023-09-11T15:31:28Z</dcterms:modified>
</cp:coreProperties>
</file>